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fr-MQ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678"/>
  </p:normalViewPr>
  <p:slideViewPr>
    <p:cSldViewPr snapToGrid="0">
      <p:cViewPr varScale="1">
        <p:scale>
          <a:sx n="136" d="100"/>
          <a:sy n="136" d="100"/>
        </p:scale>
        <p:origin x="149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D8F216-F7AD-43B9-960F-2DB3925F5E3A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CC07FD-0F8B-4757-9DB0-46C45399BD75}">
      <dgm:prSet/>
      <dgm:spPr/>
      <dgm:t>
        <a:bodyPr/>
        <a:lstStyle/>
        <a:p>
          <a:pPr>
            <a:lnSpc>
              <a:spcPct val="100000"/>
            </a:lnSpc>
          </a:pPr>
          <a:r>
            <a:rPr lang="fr-MQ"/>
            <a:t>Suivre l’évolution de la production de miel</a:t>
          </a:r>
          <a:endParaRPr lang="en-US"/>
        </a:p>
      </dgm:t>
    </dgm:pt>
    <dgm:pt modelId="{05A84399-9550-4843-B704-03BC985C08C9}" type="parTrans" cxnId="{04612181-690D-4496-95E8-C116782A3E4A}">
      <dgm:prSet/>
      <dgm:spPr/>
      <dgm:t>
        <a:bodyPr/>
        <a:lstStyle/>
        <a:p>
          <a:endParaRPr lang="en-US"/>
        </a:p>
      </dgm:t>
    </dgm:pt>
    <dgm:pt modelId="{723060F8-C3FE-41D3-AE10-FF2E3C9A50C7}" type="sibTrans" cxnId="{04612181-690D-4496-95E8-C116782A3E4A}">
      <dgm:prSet/>
      <dgm:spPr/>
      <dgm:t>
        <a:bodyPr/>
        <a:lstStyle/>
        <a:p>
          <a:endParaRPr lang="en-US"/>
        </a:p>
      </dgm:t>
    </dgm:pt>
    <dgm:pt modelId="{2E16D0C7-FED0-4666-93E8-5AE2A5ABEC68}">
      <dgm:prSet/>
      <dgm:spPr/>
      <dgm:t>
        <a:bodyPr/>
        <a:lstStyle/>
        <a:p>
          <a:pPr>
            <a:lnSpc>
              <a:spcPct val="100000"/>
            </a:lnSpc>
          </a:pPr>
          <a:r>
            <a:rPr lang="fr-MQ"/>
            <a:t>Recevoir des alertes par SMS :</a:t>
          </a:r>
          <a:endParaRPr lang="en-US"/>
        </a:p>
      </dgm:t>
    </dgm:pt>
    <dgm:pt modelId="{55160192-0DB4-4644-AC1B-C16C3170E04C}" type="parTrans" cxnId="{E876E6CE-CDFF-4B84-9F2E-EF54F4EB2BC3}">
      <dgm:prSet/>
      <dgm:spPr/>
      <dgm:t>
        <a:bodyPr/>
        <a:lstStyle/>
        <a:p>
          <a:endParaRPr lang="en-US"/>
        </a:p>
      </dgm:t>
    </dgm:pt>
    <dgm:pt modelId="{A79B56F6-D6CD-4E61-95AE-ADA3F929971B}" type="sibTrans" cxnId="{E876E6CE-CDFF-4B84-9F2E-EF54F4EB2BC3}">
      <dgm:prSet/>
      <dgm:spPr/>
      <dgm:t>
        <a:bodyPr/>
        <a:lstStyle/>
        <a:p>
          <a:endParaRPr lang="en-US"/>
        </a:p>
      </dgm:t>
    </dgm:pt>
    <dgm:pt modelId="{A0A07547-E933-4006-B7B2-0800B6618FCE}">
      <dgm:prSet/>
      <dgm:spPr/>
      <dgm:t>
        <a:bodyPr/>
        <a:lstStyle/>
        <a:p>
          <a:pPr>
            <a:lnSpc>
              <a:spcPct val="100000"/>
            </a:lnSpc>
          </a:pPr>
          <a:r>
            <a:rPr lang="fr-MQ"/>
            <a:t>Localiser ses ruches en cas de déplacement ou de vol</a:t>
          </a:r>
          <a:endParaRPr lang="en-US"/>
        </a:p>
      </dgm:t>
    </dgm:pt>
    <dgm:pt modelId="{7B79BB34-A8B6-431E-8EDE-817F6A2964C4}" type="parTrans" cxnId="{C7CFC21E-A6D3-44BF-A945-665FAC2D1636}">
      <dgm:prSet/>
      <dgm:spPr/>
      <dgm:t>
        <a:bodyPr/>
        <a:lstStyle/>
        <a:p>
          <a:endParaRPr lang="en-US"/>
        </a:p>
      </dgm:t>
    </dgm:pt>
    <dgm:pt modelId="{9505AD92-F71E-49E1-B882-531D653EC48E}" type="sibTrans" cxnId="{C7CFC21E-A6D3-44BF-A945-665FAC2D1636}">
      <dgm:prSet/>
      <dgm:spPr/>
      <dgm:t>
        <a:bodyPr/>
        <a:lstStyle/>
        <a:p>
          <a:endParaRPr lang="en-US"/>
        </a:p>
      </dgm:t>
    </dgm:pt>
    <dgm:pt modelId="{55EEBAEA-5BD9-4C67-A366-5ECF8262B638}">
      <dgm:prSet/>
      <dgm:spPr/>
      <dgm:t>
        <a:bodyPr/>
        <a:lstStyle/>
        <a:p>
          <a:pPr>
            <a:lnSpc>
              <a:spcPct val="100000"/>
            </a:lnSpc>
          </a:pPr>
          <a:r>
            <a:rPr lang="fr-MQ"/>
            <a:t>Gagner du temps et réduire les déplacements</a:t>
          </a:r>
          <a:endParaRPr lang="en-US"/>
        </a:p>
      </dgm:t>
    </dgm:pt>
    <dgm:pt modelId="{DA074E84-FABE-48D0-97BE-26990967FF97}" type="parTrans" cxnId="{38EBB012-6095-4CF3-8102-F3F38D9CBA30}">
      <dgm:prSet/>
      <dgm:spPr/>
      <dgm:t>
        <a:bodyPr/>
        <a:lstStyle/>
        <a:p>
          <a:endParaRPr lang="en-US"/>
        </a:p>
      </dgm:t>
    </dgm:pt>
    <dgm:pt modelId="{4F34F17A-9AFA-4D3C-851F-BF77F3F9B364}" type="sibTrans" cxnId="{38EBB012-6095-4CF3-8102-F3F38D9CBA30}">
      <dgm:prSet/>
      <dgm:spPr/>
      <dgm:t>
        <a:bodyPr/>
        <a:lstStyle/>
        <a:p>
          <a:endParaRPr lang="en-US"/>
        </a:p>
      </dgm:t>
    </dgm:pt>
    <dgm:pt modelId="{E599E7AD-361E-4286-9593-ED894FC1E035}" type="pres">
      <dgm:prSet presAssocID="{5FD8F216-F7AD-43B9-960F-2DB3925F5E3A}" presName="root" presStyleCnt="0">
        <dgm:presLayoutVars>
          <dgm:dir/>
          <dgm:resizeHandles val="exact"/>
        </dgm:presLayoutVars>
      </dgm:prSet>
      <dgm:spPr/>
    </dgm:pt>
    <dgm:pt modelId="{42235D29-000A-4F7A-8C20-A9100E542CE2}" type="pres">
      <dgm:prSet presAssocID="{F2CC07FD-0F8B-4757-9DB0-46C45399BD75}" presName="compNode" presStyleCnt="0"/>
      <dgm:spPr/>
    </dgm:pt>
    <dgm:pt modelId="{5CFE7C47-C78C-44A7-8681-764D63E4570F}" type="pres">
      <dgm:prSet presAssocID="{F2CC07FD-0F8B-4757-9DB0-46C45399BD7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lante"/>
        </a:ext>
      </dgm:extLst>
    </dgm:pt>
    <dgm:pt modelId="{78E40FA2-9ADF-4AD8-A9D2-547207D429A0}" type="pres">
      <dgm:prSet presAssocID="{F2CC07FD-0F8B-4757-9DB0-46C45399BD75}" presName="spaceRect" presStyleCnt="0"/>
      <dgm:spPr/>
    </dgm:pt>
    <dgm:pt modelId="{C5EC17E8-1A87-4ED1-8799-3A9AACD4312B}" type="pres">
      <dgm:prSet presAssocID="{F2CC07FD-0F8B-4757-9DB0-46C45399BD75}" presName="textRect" presStyleLbl="revTx" presStyleIdx="0" presStyleCnt="4">
        <dgm:presLayoutVars>
          <dgm:chMax val="1"/>
          <dgm:chPref val="1"/>
        </dgm:presLayoutVars>
      </dgm:prSet>
      <dgm:spPr/>
    </dgm:pt>
    <dgm:pt modelId="{C288476D-9753-4F75-AF6E-8AE6E8B15679}" type="pres">
      <dgm:prSet presAssocID="{723060F8-C3FE-41D3-AE10-FF2E3C9A50C7}" presName="sibTrans" presStyleCnt="0"/>
      <dgm:spPr/>
    </dgm:pt>
    <dgm:pt modelId="{B9A6A5E1-4226-4D1B-9555-49820F110093}" type="pres">
      <dgm:prSet presAssocID="{2E16D0C7-FED0-4666-93E8-5AE2A5ABEC68}" presName="compNode" presStyleCnt="0"/>
      <dgm:spPr/>
    </dgm:pt>
    <dgm:pt modelId="{88D121DA-3C2E-4A3F-ABCE-6DE6FA4114F3}" type="pres">
      <dgm:prSet presAssocID="{2E16D0C7-FED0-4666-93E8-5AE2A5ABEC6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che"/>
        </a:ext>
      </dgm:extLst>
    </dgm:pt>
    <dgm:pt modelId="{9F912D51-CA37-4C08-ACA9-6BEC9785F296}" type="pres">
      <dgm:prSet presAssocID="{2E16D0C7-FED0-4666-93E8-5AE2A5ABEC68}" presName="spaceRect" presStyleCnt="0"/>
      <dgm:spPr/>
    </dgm:pt>
    <dgm:pt modelId="{63FB967A-C0DA-47DE-B3ED-94CDAF3471A6}" type="pres">
      <dgm:prSet presAssocID="{2E16D0C7-FED0-4666-93E8-5AE2A5ABEC68}" presName="textRect" presStyleLbl="revTx" presStyleIdx="1" presStyleCnt="4">
        <dgm:presLayoutVars>
          <dgm:chMax val="1"/>
          <dgm:chPref val="1"/>
        </dgm:presLayoutVars>
      </dgm:prSet>
      <dgm:spPr/>
    </dgm:pt>
    <dgm:pt modelId="{9ED68566-875E-4813-AD01-C38B2C136B59}" type="pres">
      <dgm:prSet presAssocID="{A79B56F6-D6CD-4E61-95AE-ADA3F929971B}" presName="sibTrans" presStyleCnt="0"/>
      <dgm:spPr/>
    </dgm:pt>
    <dgm:pt modelId="{677D6ED1-071F-48BD-A730-942595203924}" type="pres">
      <dgm:prSet presAssocID="{A0A07547-E933-4006-B7B2-0800B6618FCE}" presName="compNode" presStyleCnt="0"/>
      <dgm:spPr/>
    </dgm:pt>
    <dgm:pt modelId="{B3D9CDF4-58A5-463A-9B5D-4F2EBEC91BCE}" type="pres">
      <dgm:prSet presAssocID="{A0A07547-E933-4006-B7B2-0800B6618FC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lote"/>
        </a:ext>
      </dgm:extLst>
    </dgm:pt>
    <dgm:pt modelId="{D2D105BA-9123-4DEB-BC84-ECE0786E26F5}" type="pres">
      <dgm:prSet presAssocID="{A0A07547-E933-4006-B7B2-0800B6618FCE}" presName="spaceRect" presStyleCnt="0"/>
      <dgm:spPr/>
    </dgm:pt>
    <dgm:pt modelId="{AA4A8213-C81B-4626-88E9-865349E416AF}" type="pres">
      <dgm:prSet presAssocID="{A0A07547-E933-4006-B7B2-0800B6618FCE}" presName="textRect" presStyleLbl="revTx" presStyleIdx="2" presStyleCnt="4">
        <dgm:presLayoutVars>
          <dgm:chMax val="1"/>
          <dgm:chPref val="1"/>
        </dgm:presLayoutVars>
      </dgm:prSet>
      <dgm:spPr/>
    </dgm:pt>
    <dgm:pt modelId="{0AA4C38F-436B-47D4-92AA-779B61AF1C63}" type="pres">
      <dgm:prSet presAssocID="{9505AD92-F71E-49E1-B882-531D653EC48E}" presName="sibTrans" presStyleCnt="0"/>
      <dgm:spPr/>
    </dgm:pt>
    <dgm:pt modelId="{EC4B8D71-936C-42E2-9B21-928894350B6A}" type="pres">
      <dgm:prSet presAssocID="{55EEBAEA-5BD9-4C67-A366-5ECF8262B638}" presName="compNode" presStyleCnt="0"/>
      <dgm:spPr/>
    </dgm:pt>
    <dgm:pt modelId="{364F2ACB-E86B-4468-B493-A2CE51FCA0F7}" type="pres">
      <dgm:prSet presAssocID="{55EEBAEA-5BD9-4C67-A366-5ECF8262B63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04EB319F-319A-4FC7-8005-675D3A9673D8}" type="pres">
      <dgm:prSet presAssocID="{55EEBAEA-5BD9-4C67-A366-5ECF8262B638}" presName="spaceRect" presStyleCnt="0"/>
      <dgm:spPr/>
    </dgm:pt>
    <dgm:pt modelId="{619E1EA3-9960-4234-8FE4-54FDCE059589}" type="pres">
      <dgm:prSet presAssocID="{55EEBAEA-5BD9-4C67-A366-5ECF8262B63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38EBB012-6095-4CF3-8102-F3F38D9CBA30}" srcId="{5FD8F216-F7AD-43B9-960F-2DB3925F5E3A}" destId="{55EEBAEA-5BD9-4C67-A366-5ECF8262B638}" srcOrd="3" destOrd="0" parTransId="{DA074E84-FABE-48D0-97BE-26990967FF97}" sibTransId="{4F34F17A-9AFA-4D3C-851F-BF77F3F9B364}"/>
    <dgm:cxn modelId="{C7CFC21E-A6D3-44BF-A945-665FAC2D1636}" srcId="{5FD8F216-F7AD-43B9-960F-2DB3925F5E3A}" destId="{A0A07547-E933-4006-B7B2-0800B6618FCE}" srcOrd="2" destOrd="0" parTransId="{7B79BB34-A8B6-431E-8EDE-817F6A2964C4}" sibTransId="{9505AD92-F71E-49E1-B882-531D653EC48E}"/>
    <dgm:cxn modelId="{B4310A20-20AD-42A4-A7C8-AD92ED8BD287}" type="presOf" srcId="{F2CC07FD-0F8B-4757-9DB0-46C45399BD75}" destId="{C5EC17E8-1A87-4ED1-8799-3A9AACD4312B}" srcOrd="0" destOrd="0" presId="urn:microsoft.com/office/officeart/2018/2/layout/IconLabelList"/>
    <dgm:cxn modelId="{9F789729-282F-4CA4-A393-A6C2EEBAC8C8}" type="presOf" srcId="{A0A07547-E933-4006-B7B2-0800B6618FCE}" destId="{AA4A8213-C81B-4626-88E9-865349E416AF}" srcOrd="0" destOrd="0" presId="urn:microsoft.com/office/officeart/2018/2/layout/IconLabelList"/>
    <dgm:cxn modelId="{878DB832-9518-4A85-9729-662E417DDD66}" type="presOf" srcId="{2E16D0C7-FED0-4666-93E8-5AE2A5ABEC68}" destId="{63FB967A-C0DA-47DE-B3ED-94CDAF3471A6}" srcOrd="0" destOrd="0" presId="urn:microsoft.com/office/officeart/2018/2/layout/IconLabelList"/>
    <dgm:cxn modelId="{3FABB561-2134-41FA-AF62-ED5759FEC5F5}" type="presOf" srcId="{5FD8F216-F7AD-43B9-960F-2DB3925F5E3A}" destId="{E599E7AD-361E-4286-9593-ED894FC1E035}" srcOrd="0" destOrd="0" presId="urn:microsoft.com/office/officeart/2018/2/layout/IconLabelList"/>
    <dgm:cxn modelId="{04612181-690D-4496-95E8-C116782A3E4A}" srcId="{5FD8F216-F7AD-43B9-960F-2DB3925F5E3A}" destId="{F2CC07FD-0F8B-4757-9DB0-46C45399BD75}" srcOrd="0" destOrd="0" parTransId="{05A84399-9550-4843-B704-03BC985C08C9}" sibTransId="{723060F8-C3FE-41D3-AE10-FF2E3C9A50C7}"/>
    <dgm:cxn modelId="{E876E6CE-CDFF-4B84-9F2E-EF54F4EB2BC3}" srcId="{5FD8F216-F7AD-43B9-960F-2DB3925F5E3A}" destId="{2E16D0C7-FED0-4666-93E8-5AE2A5ABEC68}" srcOrd="1" destOrd="0" parTransId="{55160192-0DB4-4644-AC1B-C16C3170E04C}" sibTransId="{A79B56F6-D6CD-4E61-95AE-ADA3F929971B}"/>
    <dgm:cxn modelId="{68AC9DD5-584A-4EA0-A21F-B703DED57AC9}" type="presOf" srcId="{55EEBAEA-5BD9-4C67-A366-5ECF8262B638}" destId="{619E1EA3-9960-4234-8FE4-54FDCE059589}" srcOrd="0" destOrd="0" presId="urn:microsoft.com/office/officeart/2018/2/layout/IconLabelList"/>
    <dgm:cxn modelId="{8BDD755F-B694-4AF7-8FED-DE7705579A0B}" type="presParOf" srcId="{E599E7AD-361E-4286-9593-ED894FC1E035}" destId="{42235D29-000A-4F7A-8C20-A9100E542CE2}" srcOrd="0" destOrd="0" presId="urn:microsoft.com/office/officeart/2018/2/layout/IconLabelList"/>
    <dgm:cxn modelId="{CD2E6C00-7DF3-498E-B7C0-51914FEEB123}" type="presParOf" srcId="{42235D29-000A-4F7A-8C20-A9100E542CE2}" destId="{5CFE7C47-C78C-44A7-8681-764D63E4570F}" srcOrd="0" destOrd="0" presId="urn:microsoft.com/office/officeart/2018/2/layout/IconLabelList"/>
    <dgm:cxn modelId="{3AEBEB41-ED21-4FCF-8426-082C6BFAB688}" type="presParOf" srcId="{42235D29-000A-4F7A-8C20-A9100E542CE2}" destId="{78E40FA2-9ADF-4AD8-A9D2-547207D429A0}" srcOrd="1" destOrd="0" presId="urn:microsoft.com/office/officeart/2018/2/layout/IconLabelList"/>
    <dgm:cxn modelId="{90D2FC77-7BE8-43E6-9CE1-BD3988659142}" type="presParOf" srcId="{42235D29-000A-4F7A-8C20-A9100E542CE2}" destId="{C5EC17E8-1A87-4ED1-8799-3A9AACD4312B}" srcOrd="2" destOrd="0" presId="urn:microsoft.com/office/officeart/2018/2/layout/IconLabelList"/>
    <dgm:cxn modelId="{044AF170-36A6-4044-9638-E27E5F6AFCC8}" type="presParOf" srcId="{E599E7AD-361E-4286-9593-ED894FC1E035}" destId="{C288476D-9753-4F75-AF6E-8AE6E8B15679}" srcOrd="1" destOrd="0" presId="urn:microsoft.com/office/officeart/2018/2/layout/IconLabelList"/>
    <dgm:cxn modelId="{4103B01F-6211-4D31-9CE6-2CE3FA6F3AA0}" type="presParOf" srcId="{E599E7AD-361E-4286-9593-ED894FC1E035}" destId="{B9A6A5E1-4226-4D1B-9555-49820F110093}" srcOrd="2" destOrd="0" presId="urn:microsoft.com/office/officeart/2018/2/layout/IconLabelList"/>
    <dgm:cxn modelId="{356CFD21-2A08-4AE6-BB91-BE60AFBB8241}" type="presParOf" srcId="{B9A6A5E1-4226-4D1B-9555-49820F110093}" destId="{88D121DA-3C2E-4A3F-ABCE-6DE6FA4114F3}" srcOrd="0" destOrd="0" presId="urn:microsoft.com/office/officeart/2018/2/layout/IconLabelList"/>
    <dgm:cxn modelId="{1E8FE7D2-68F3-450D-98CE-DD8B1B2722E4}" type="presParOf" srcId="{B9A6A5E1-4226-4D1B-9555-49820F110093}" destId="{9F912D51-CA37-4C08-ACA9-6BEC9785F296}" srcOrd="1" destOrd="0" presId="urn:microsoft.com/office/officeart/2018/2/layout/IconLabelList"/>
    <dgm:cxn modelId="{BC46F0DC-5C5A-4381-A6FE-96FDFE0629D3}" type="presParOf" srcId="{B9A6A5E1-4226-4D1B-9555-49820F110093}" destId="{63FB967A-C0DA-47DE-B3ED-94CDAF3471A6}" srcOrd="2" destOrd="0" presId="urn:microsoft.com/office/officeart/2018/2/layout/IconLabelList"/>
    <dgm:cxn modelId="{51069DB1-6008-4E16-AF00-58910DD5B13D}" type="presParOf" srcId="{E599E7AD-361E-4286-9593-ED894FC1E035}" destId="{9ED68566-875E-4813-AD01-C38B2C136B59}" srcOrd="3" destOrd="0" presId="urn:microsoft.com/office/officeart/2018/2/layout/IconLabelList"/>
    <dgm:cxn modelId="{F2FE051A-6D08-4D8B-A822-333CD1BEAD3B}" type="presParOf" srcId="{E599E7AD-361E-4286-9593-ED894FC1E035}" destId="{677D6ED1-071F-48BD-A730-942595203924}" srcOrd="4" destOrd="0" presId="urn:microsoft.com/office/officeart/2018/2/layout/IconLabelList"/>
    <dgm:cxn modelId="{C0DC47A7-786C-49A0-8FDB-D32DA18876FC}" type="presParOf" srcId="{677D6ED1-071F-48BD-A730-942595203924}" destId="{B3D9CDF4-58A5-463A-9B5D-4F2EBEC91BCE}" srcOrd="0" destOrd="0" presId="urn:microsoft.com/office/officeart/2018/2/layout/IconLabelList"/>
    <dgm:cxn modelId="{DF80AD3D-04E2-4957-A2E4-B483B7C5D79B}" type="presParOf" srcId="{677D6ED1-071F-48BD-A730-942595203924}" destId="{D2D105BA-9123-4DEB-BC84-ECE0786E26F5}" srcOrd="1" destOrd="0" presId="urn:microsoft.com/office/officeart/2018/2/layout/IconLabelList"/>
    <dgm:cxn modelId="{C326BA51-4F8E-4D9D-96B1-6B77A901F793}" type="presParOf" srcId="{677D6ED1-071F-48BD-A730-942595203924}" destId="{AA4A8213-C81B-4626-88E9-865349E416AF}" srcOrd="2" destOrd="0" presId="urn:microsoft.com/office/officeart/2018/2/layout/IconLabelList"/>
    <dgm:cxn modelId="{A4A179B0-40D1-4900-91BD-BE303757456A}" type="presParOf" srcId="{E599E7AD-361E-4286-9593-ED894FC1E035}" destId="{0AA4C38F-436B-47D4-92AA-779B61AF1C63}" srcOrd="5" destOrd="0" presId="urn:microsoft.com/office/officeart/2018/2/layout/IconLabelList"/>
    <dgm:cxn modelId="{CE4722D6-4A7A-4661-8AB8-EF9FFC7126FF}" type="presParOf" srcId="{E599E7AD-361E-4286-9593-ED894FC1E035}" destId="{EC4B8D71-936C-42E2-9B21-928894350B6A}" srcOrd="6" destOrd="0" presId="urn:microsoft.com/office/officeart/2018/2/layout/IconLabelList"/>
    <dgm:cxn modelId="{97C7DD35-113F-4A81-A0DD-AC0442E77F46}" type="presParOf" srcId="{EC4B8D71-936C-42E2-9B21-928894350B6A}" destId="{364F2ACB-E86B-4468-B493-A2CE51FCA0F7}" srcOrd="0" destOrd="0" presId="urn:microsoft.com/office/officeart/2018/2/layout/IconLabelList"/>
    <dgm:cxn modelId="{45A9754C-73D0-4529-B8C4-7921CD974702}" type="presParOf" srcId="{EC4B8D71-936C-42E2-9B21-928894350B6A}" destId="{04EB319F-319A-4FC7-8005-675D3A9673D8}" srcOrd="1" destOrd="0" presId="urn:microsoft.com/office/officeart/2018/2/layout/IconLabelList"/>
    <dgm:cxn modelId="{27C87E35-51A1-4BB4-9165-6E4FACE112D7}" type="presParOf" srcId="{EC4B8D71-936C-42E2-9B21-928894350B6A}" destId="{619E1EA3-9960-4234-8FE4-54FDCE05958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FE7C47-C78C-44A7-8681-764D63E4570F}">
      <dsp:nvSpPr>
        <dsp:cNvPr id="0" name=""/>
        <dsp:cNvSpPr/>
      </dsp:nvSpPr>
      <dsp:spPr>
        <a:xfrm>
          <a:off x="455179" y="399254"/>
          <a:ext cx="744345" cy="74434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EC17E8-1A87-4ED1-8799-3A9AACD4312B}">
      <dsp:nvSpPr>
        <dsp:cNvPr id="0" name=""/>
        <dsp:cNvSpPr/>
      </dsp:nvSpPr>
      <dsp:spPr>
        <a:xfrm>
          <a:off x="301" y="1391791"/>
          <a:ext cx="1654101" cy="661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MQ" sz="1300" kern="1200"/>
            <a:t>Suivre l’évolution de la production de miel</a:t>
          </a:r>
          <a:endParaRPr lang="en-US" sz="1300" kern="1200"/>
        </a:p>
      </dsp:txBody>
      <dsp:txXfrm>
        <a:off x="301" y="1391791"/>
        <a:ext cx="1654101" cy="661640"/>
      </dsp:txXfrm>
    </dsp:sp>
    <dsp:sp modelId="{88D121DA-3C2E-4A3F-ABCE-6DE6FA4114F3}">
      <dsp:nvSpPr>
        <dsp:cNvPr id="0" name=""/>
        <dsp:cNvSpPr/>
      </dsp:nvSpPr>
      <dsp:spPr>
        <a:xfrm>
          <a:off x="2398748" y="399254"/>
          <a:ext cx="744345" cy="74434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FB967A-C0DA-47DE-B3ED-94CDAF3471A6}">
      <dsp:nvSpPr>
        <dsp:cNvPr id="0" name=""/>
        <dsp:cNvSpPr/>
      </dsp:nvSpPr>
      <dsp:spPr>
        <a:xfrm>
          <a:off x="1943871" y="1391791"/>
          <a:ext cx="1654101" cy="661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MQ" sz="1300" kern="1200"/>
            <a:t>Recevoir des alertes par SMS :</a:t>
          </a:r>
          <a:endParaRPr lang="en-US" sz="1300" kern="1200"/>
        </a:p>
      </dsp:txBody>
      <dsp:txXfrm>
        <a:off x="1943871" y="1391791"/>
        <a:ext cx="1654101" cy="661640"/>
      </dsp:txXfrm>
    </dsp:sp>
    <dsp:sp modelId="{B3D9CDF4-58A5-463A-9B5D-4F2EBEC91BCE}">
      <dsp:nvSpPr>
        <dsp:cNvPr id="0" name=""/>
        <dsp:cNvSpPr/>
      </dsp:nvSpPr>
      <dsp:spPr>
        <a:xfrm>
          <a:off x="4342318" y="399254"/>
          <a:ext cx="744345" cy="74434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4A8213-C81B-4626-88E9-865349E416AF}">
      <dsp:nvSpPr>
        <dsp:cNvPr id="0" name=""/>
        <dsp:cNvSpPr/>
      </dsp:nvSpPr>
      <dsp:spPr>
        <a:xfrm>
          <a:off x="3887440" y="1391791"/>
          <a:ext cx="1654101" cy="661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MQ" sz="1300" kern="1200"/>
            <a:t>Localiser ses ruches en cas de déplacement ou de vol</a:t>
          </a:r>
          <a:endParaRPr lang="en-US" sz="1300" kern="1200"/>
        </a:p>
      </dsp:txBody>
      <dsp:txXfrm>
        <a:off x="3887440" y="1391791"/>
        <a:ext cx="1654101" cy="661640"/>
      </dsp:txXfrm>
    </dsp:sp>
    <dsp:sp modelId="{364F2ACB-E86B-4468-B493-A2CE51FCA0F7}">
      <dsp:nvSpPr>
        <dsp:cNvPr id="0" name=""/>
        <dsp:cNvSpPr/>
      </dsp:nvSpPr>
      <dsp:spPr>
        <a:xfrm>
          <a:off x="6285887" y="399254"/>
          <a:ext cx="744345" cy="74434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9E1EA3-9960-4234-8FE4-54FDCE059589}">
      <dsp:nvSpPr>
        <dsp:cNvPr id="0" name=""/>
        <dsp:cNvSpPr/>
      </dsp:nvSpPr>
      <dsp:spPr>
        <a:xfrm>
          <a:off x="5831009" y="1391791"/>
          <a:ext cx="1654101" cy="661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MQ" sz="1300" kern="1200"/>
            <a:t>Gagner du temps et réduire les déplacements</a:t>
          </a:r>
          <a:endParaRPr lang="en-US" sz="1300" kern="1200"/>
        </a:p>
      </dsp:txBody>
      <dsp:txXfrm>
        <a:off x="5831009" y="1391791"/>
        <a:ext cx="1654101" cy="6616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500579-672B-298A-4ECF-B03F6DBED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1CB35C8-8E01-CEB1-1211-149662F65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940DC3-B04E-68E0-0C7A-DE80C86C7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AD87579-6F89-623D-60E0-CD3379A39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675E35D-4827-1CEA-86D2-99D0ED007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4079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7B3B2D-9E49-5FD2-7594-FFB21B703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4FC99C-A748-1759-A429-AC83D7B6E7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A2A054-239F-53E1-C940-EC562EBD9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33A104-C4E6-74C9-C58A-F87C2FA1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5247FA-3053-6CA0-371F-4BCCFC90E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3183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D36A7C1-B0F3-6F54-BCBD-FFFD3F8996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30C2B39-D1E1-05E1-C970-3670A45F80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EC8F2F-71C2-1666-70FF-5DA0DA16B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2C2C762-F0FD-D893-3410-A5229DFFC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B544D46-0280-29C0-6A54-77ACB3C24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4890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056E8F-87E2-F041-E766-B521F7792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EFE25B-FC41-CB73-14B5-6220D3D80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65D6D3-874C-12EB-E438-924649E1B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240E2B-7A65-8FDC-3036-0ACE85444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C6A9DEB-509F-B00D-BA27-B13DBE633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8883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6E9372-C547-BD3A-78D0-C8C285B7A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E66150F-838E-C81C-F744-A5FD87D607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4B00A2-41FA-A710-93D8-CAA2BD606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21BABC4-2DA4-60A6-A454-B7FC08833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CEA6480-28C0-257B-DA34-EDF757CC9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2237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B9D108-C621-E123-2ACA-98B9AEC46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222761-348B-447C-57A3-EDB8EF16C5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AD9EAF-1A66-D192-429C-58A02199E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DB5EF48-6136-650B-FBF7-BE82C685D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A48D7D6-6838-A3D8-AA4C-66D074A41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009A997-845E-9C37-A028-4D58AC077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179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CC36EC-538A-5705-6C46-46A9615E1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4250258-0997-9DE3-04CF-DFAA9AE45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B711FE0-6E84-7E4D-6314-03E91B2ED3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C90C8A4-BB60-258B-8983-3DC2E27EF9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01D9B7C-C1CC-CD99-F293-97EB9ACFD3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3EC9440-90B5-6186-2231-E4D37D3B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7A1EE11-85A0-48AC-B81C-2D8E38856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ADCC1FB-FD59-DBF7-9D52-0AF6A0BAD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8845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89F0A4-7882-9B99-507C-21AADEEF1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AE0460A-5712-BE1F-C2D0-991467140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360D30F-EF93-B952-A67A-305DDBABD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CD59A0A-3A13-4FB0-C12B-BE3B0E477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3459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167A85E-2404-E07A-E565-2CA2656EC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9128E49-7E29-686C-0D0E-242209102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26CBD5-8586-28B5-4FC6-767A57057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4701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C88CCB-F9AE-602D-251E-CE34C74F9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DA1B3B-CCCD-BA09-DE49-A0A0490CA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C634E40-9F5A-0559-C76F-A37D6523D4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2A67FEC-634F-0787-8B17-DBE3C1A79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F488E54-4AF9-D898-C22F-5CD11D593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042DFBF-8805-DD0B-9823-81EEF804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0531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6044BA-BCFC-176E-EC0C-8A03AC345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64BF3CB-29C0-EC71-D179-0DB4EFD456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5DB493A-F286-1FA2-9003-BC77234D6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8ECE2A4-E0E9-7058-2E22-09BF7B85F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E22798F-5BF0-742C-EDD3-02768DD56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66A2293-0AA1-B57A-4F39-2749A4565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8835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BD212D5-59C3-36F1-814A-E386D0E9D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D931D49-6D0D-9B15-4880-01693ECC8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CC38D8-EFB8-8E5F-D797-BEDB01BFE5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F33D81-C609-834A-9B61-628E77B919C1}" type="datetimeFigureOut">
              <a:rPr lang="fr-FR" smtClean="0"/>
              <a:t>23/12/2025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B27EFD-424E-80C6-1BF5-FE4C9A22F7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4F2F759-8B11-8B2B-D0B2-81602B6A3D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6F7549-E895-C542-ACF6-8A91BE6B1D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396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MQ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onception&#10;&#10;Le contenu généré par l’IA peut être incorrect.">
            <a:extLst>
              <a:ext uri="{FF2B5EF4-FFF2-40B4-BE49-F238E27FC236}">
                <a16:creationId xmlns:a16="http://schemas.microsoft.com/office/drawing/2014/main" id="{C21187E5-952B-77FD-ADDC-1F59B8D05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00106"/>
            <a:ext cx="7772400" cy="517455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27AAAEC-5FE0-C16D-550A-A9F2122E08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5987"/>
            <a:ext cx="9144000" cy="1649691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Qu’es ce que MELAINA ? </a:t>
            </a:r>
            <a:br>
              <a:rPr lang="fr-FR" b="1" dirty="0"/>
            </a:b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271619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Image 6" descr="Une image contenant plein air, plante, herbe, abeille&#10;&#10;Le contenu généré par l’IA peut être incorrect.">
            <a:extLst>
              <a:ext uri="{FF2B5EF4-FFF2-40B4-BE49-F238E27FC236}">
                <a16:creationId xmlns:a16="http://schemas.microsoft.com/office/drawing/2014/main" id="{EAB80B2F-0CCE-41CD-3252-65198DD9F6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952" b="1"/>
          <a:stretch>
            <a:fillRect/>
          </a:stretch>
        </p:blipFill>
        <p:spPr>
          <a:xfrm>
            <a:off x="0" y="0"/>
            <a:ext cx="9947062" cy="6857990"/>
          </a:xfrm>
          <a:prstGeom prst="rect">
            <a:avLst/>
          </a:prstGeom>
        </p:spPr>
      </p:pic>
      <p:sp>
        <p:nvSpPr>
          <p:cNvPr id="30" name="Freeform: Shape 2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31" name="Freeform: Shape 22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32" name="Freeform: Shape 24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87AB5E5-8C8C-1E60-C08A-8A22ADBEF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8254" y="142175"/>
            <a:ext cx="3451494" cy="1588422"/>
          </a:xfrm>
        </p:spPr>
        <p:txBody>
          <a:bodyPr anchor="b">
            <a:normAutofit/>
          </a:bodyPr>
          <a:lstStyle/>
          <a:p>
            <a:r>
              <a:rPr lang="fr-FR" sz="3600" dirty="0"/>
              <a:t>Fonctions principales du système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D41F4C-23AD-F995-0D9D-0696ED2B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7504" y="1872772"/>
            <a:ext cx="4145366" cy="43002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Le système MELAINA permet de mesurer :</a:t>
            </a:r>
          </a:p>
          <a:p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La masse de chaque ruche</a:t>
            </a:r>
          </a:p>
          <a:p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La température intérieure des ruches</a:t>
            </a:r>
          </a:p>
          <a:p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La température extérieure</a:t>
            </a:r>
          </a:p>
          <a:p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MQ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Le taux d’humidité</a:t>
            </a:r>
          </a:p>
          <a:p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MQ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La position GPS du ruche</a:t>
            </a:r>
          </a:p>
          <a:p>
            <a:pPr marL="0" indent="0">
              <a:buNone/>
            </a:pPr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825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0DBF76-E7C4-1923-84B9-89CB701CE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A876E9E-FEF0-5DAD-13F0-CC1A28DD0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Image 6" descr="Une image contenant plein air, plante, herbe, abeille&#10;&#10;Le contenu généré par l’IA peut être incorrect.">
            <a:extLst>
              <a:ext uri="{FF2B5EF4-FFF2-40B4-BE49-F238E27FC236}">
                <a16:creationId xmlns:a16="http://schemas.microsoft.com/office/drawing/2014/main" id="{08BFB870-0C03-2103-CADF-9C15EC7116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952" b="1"/>
          <a:stretch>
            <a:fillRect/>
          </a:stretch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30" name="Freeform: Shape 20">
            <a:extLst>
              <a:ext uri="{FF2B5EF4-FFF2-40B4-BE49-F238E27FC236}">
                <a16:creationId xmlns:a16="http://schemas.microsoft.com/office/drawing/2014/main" id="{7606A66E-3140-92F3-1E60-74F4A5778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31" name="Freeform: Shape 22">
            <a:extLst>
              <a:ext uri="{FF2B5EF4-FFF2-40B4-BE49-F238E27FC236}">
                <a16:creationId xmlns:a16="http://schemas.microsoft.com/office/drawing/2014/main" id="{5E3EEB11-E809-CE98-611B-CFCE70151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32" name="Freeform: Shape 24">
            <a:extLst>
              <a:ext uri="{FF2B5EF4-FFF2-40B4-BE49-F238E27FC236}">
                <a16:creationId xmlns:a16="http://schemas.microsoft.com/office/drawing/2014/main" id="{A20644FB-FD91-AB4C-316D-721A8FC85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84CB973-2E53-E4E6-CFF5-31A177BA3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9245" y="162622"/>
            <a:ext cx="3633746" cy="1263178"/>
          </a:xfrm>
        </p:spPr>
        <p:txBody>
          <a:bodyPr anchor="b">
            <a:normAutofit/>
          </a:bodyPr>
          <a:lstStyle/>
          <a:p>
            <a:r>
              <a:rPr lang="fr-FR" sz="3600" dirty="0"/>
              <a:t>Fonctionnement global du système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10B055-022F-AF84-0EA9-DBA754964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9138" y="1588422"/>
            <a:ext cx="4442862" cy="4006400"/>
          </a:xfrm>
        </p:spPr>
        <p:txBody>
          <a:bodyPr>
            <a:noAutofit/>
          </a:bodyPr>
          <a:lstStyle/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 capteurs sont installés dans et autour des ruches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0" lang="fr-MQ" altLang="fr-MQ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Les ruches communiquent entre elles via un pico-réseau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0" lang="fr-MQ" altLang="fr-MQ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Une ruche mère centralise les données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0" lang="fr-MQ" altLang="fr-MQ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Les informations sont transmises par réseau GSM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0" lang="fr-MQ" altLang="fr-MQ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Les données sont stockées sur un serveur web</a:t>
            </a: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0" lang="fr-MQ" altLang="fr-MQ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L’utilisateur consulte les informations à distance</a:t>
            </a:r>
          </a:p>
        </p:txBody>
      </p:sp>
    </p:spTree>
    <p:extLst>
      <p:ext uri="{BB962C8B-B14F-4D97-AF65-F5344CB8AC3E}">
        <p14:creationId xmlns:p14="http://schemas.microsoft.com/office/powerpoint/2010/main" val="1697241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B7AFA6-D553-ED2F-0BB1-CAAC78D0C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F0FE81D-77DA-A0F7-2031-0F9042D9E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Image 6" descr="Une image contenant plein air, plante, herbe, abeille&#10;&#10;Le contenu généré par l’IA peut être incorrect.">
            <a:extLst>
              <a:ext uri="{FF2B5EF4-FFF2-40B4-BE49-F238E27FC236}">
                <a16:creationId xmlns:a16="http://schemas.microsoft.com/office/drawing/2014/main" id="{1C5C403F-EBC7-55B6-41E2-7567AB075F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952" b="1"/>
          <a:stretch>
            <a:fillRect/>
          </a:stretch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30" name="Freeform: Shape 20">
            <a:extLst>
              <a:ext uri="{FF2B5EF4-FFF2-40B4-BE49-F238E27FC236}">
                <a16:creationId xmlns:a16="http://schemas.microsoft.com/office/drawing/2014/main" id="{977B1D18-3962-1F2E-EB9C-EA42B832E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31" name="Freeform: Shape 22">
            <a:extLst>
              <a:ext uri="{FF2B5EF4-FFF2-40B4-BE49-F238E27FC236}">
                <a16:creationId xmlns:a16="http://schemas.microsoft.com/office/drawing/2014/main" id="{EE14EA93-2BE6-7B4D-A0C0-524F35BA81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32" name="Freeform: Shape 24">
            <a:extLst>
              <a:ext uri="{FF2B5EF4-FFF2-40B4-BE49-F238E27FC236}">
                <a16:creationId xmlns:a16="http://schemas.microsoft.com/office/drawing/2014/main" id="{12F1E07E-850D-551A-E446-F94F1727A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7AB0173-6F94-0281-DD2D-805CB6BD7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0209" y="87196"/>
            <a:ext cx="3633746" cy="1588422"/>
          </a:xfrm>
        </p:spPr>
        <p:txBody>
          <a:bodyPr anchor="b">
            <a:normAutofit/>
          </a:bodyPr>
          <a:lstStyle/>
          <a:p>
            <a:r>
              <a:rPr lang="fr-FR" sz="3600" dirty="0"/>
              <a:t>Utilité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022411-A1CF-E1BA-90F3-8D5833B7F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6141" y="1762804"/>
            <a:ext cx="4135554" cy="4034681"/>
          </a:xfrm>
        </p:spPr>
        <p:txBody>
          <a:bodyPr>
            <a:norm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Suivre l’évolution de la production de miel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fr-MQ" altLang="fr-MQ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Recevoir des alertes par SMS :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 cas de vol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fr-MQ" altLang="fr-MQ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 cas de risque d’essaimage (Perte brutale de poids)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fr-MQ" altLang="fr-MQ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Localiser ses ruches en cas de déplacement ou de vol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fr-MQ" altLang="fr-MQ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MQ" altLang="fr-MQ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Gagner du temps et réduire les déplacements</a:t>
            </a:r>
          </a:p>
        </p:txBody>
      </p:sp>
    </p:spTree>
    <p:extLst>
      <p:ext uri="{BB962C8B-B14F-4D97-AF65-F5344CB8AC3E}">
        <p14:creationId xmlns:p14="http://schemas.microsoft.com/office/powerpoint/2010/main" val="213344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8007A6-4DE0-092B-5875-99A6A27F1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fr-FR" sz="3600" dirty="0"/>
              <a:t>Conclusion le système sert </a:t>
            </a:r>
          </a:p>
        </p:txBody>
      </p:sp>
      <p:pic>
        <p:nvPicPr>
          <p:cNvPr id="5" name="Image 4" descr="Une image contenant plein air, plante, herbe, abeille&#10;&#10;Le contenu généré par l’IA peut être incorrect.">
            <a:extLst>
              <a:ext uri="{FF2B5EF4-FFF2-40B4-BE49-F238E27FC236}">
                <a16:creationId xmlns:a16="http://schemas.microsoft.com/office/drawing/2014/main" id="{A74C95D6-F5BF-261B-81AF-560CDA1CFA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48" b="39908"/>
          <a:stretch>
            <a:fillRect/>
          </a:stretch>
        </p:blipFill>
        <p:spPr>
          <a:xfrm>
            <a:off x="20" y="10"/>
            <a:ext cx="12191980" cy="3902687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graphicFrame>
        <p:nvGraphicFramePr>
          <p:cNvPr id="7" name="Espace réservé du contenu 2">
            <a:extLst>
              <a:ext uri="{FF2B5EF4-FFF2-40B4-BE49-F238E27FC236}">
                <a16:creationId xmlns:a16="http://schemas.microsoft.com/office/drawing/2014/main" id="{FCAF75BD-9486-9E57-576F-AB62CFACA8B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223982" y="3752850"/>
          <a:ext cx="7485413" cy="2452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5115555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169</Words>
  <Application>Microsoft Macintosh PowerPoint</Application>
  <PresentationFormat>Grand écran</PresentationFormat>
  <Paragraphs>40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Meiryo</vt:lpstr>
      <vt:lpstr>Aptos</vt:lpstr>
      <vt:lpstr>Aptos Display</vt:lpstr>
      <vt:lpstr>Arial</vt:lpstr>
      <vt:lpstr>Thème Office</vt:lpstr>
      <vt:lpstr>Qu’es ce que MELAINA ?  </vt:lpstr>
      <vt:lpstr>Fonctions principales du système</vt:lpstr>
      <vt:lpstr>Fonctionnement global du système</vt:lpstr>
      <vt:lpstr>Utilité :</vt:lpstr>
      <vt:lpstr>Conclusion le système sert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Lucas Desrosiers</dc:creator>
  <cp:lastModifiedBy>Lucas Desrosiers</cp:lastModifiedBy>
  <cp:revision>1</cp:revision>
  <dcterms:created xsi:type="dcterms:W3CDTF">2025-12-23T19:10:14Z</dcterms:created>
  <dcterms:modified xsi:type="dcterms:W3CDTF">2025-12-23T19:32:42Z</dcterms:modified>
</cp:coreProperties>
</file>

<file path=docProps/thumbnail.jpeg>
</file>